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350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6F17C-5FBE-4101-A4DE-BBDF75FFCF28}" type="datetimeFigureOut">
              <a:rPr lang="cs-CZ" smtClean="0"/>
              <a:pPr/>
              <a:t>11.12.2025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1F441-3D71-44D5-BCAD-BE3B12E260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6F17C-5FBE-4101-A4DE-BBDF75FFCF28}" type="datetimeFigureOut">
              <a:rPr lang="cs-CZ" smtClean="0"/>
              <a:pPr/>
              <a:t>11.12.2025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1F441-3D71-44D5-BCAD-BE3B12E260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6F17C-5FBE-4101-A4DE-BBDF75FFCF28}" type="datetimeFigureOut">
              <a:rPr lang="cs-CZ" smtClean="0"/>
              <a:pPr/>
              <a:t>11.12.2025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1F441-3D71-44D5-BCAD-BE3B12E260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6F17C-5FBE-4101-A4DE-BBDF75FFCF28}" type="datetimeFigureOut">
              <a:rPr lang="cs-CZ" smtClean="0"/>
              <a:pPr/>
              <a:t>11.12.2025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1F441-3D71-44D5-BCAD-BE3B12E260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6F17C-5FBE-4101-A4DE-BBDF75FFCF28}" type="datetimeFigureOut">
              <a:rPr lang="cs-CZ" smtClean="0"/>
              <a:pPr/>
              <a:t>11.12.2025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1F441-3D71-44D5-BCAD-BE3B12E260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6F17C-5FBE-4101-A4DE-BBDF75FFCF28}" type="datetimeFigureOut">
              <a:rPr lang="cs-CZ" smtClean="0"/>
              <a:pPr/>
              <a:t>11.12.2025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1F441-3D71-44D5-BCAD-BE3B12E260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6F17C-5FBE-4101-A4DE-BBDF75FFCF28}" type="datetimeFigureOut">
              <a:rPr lang="cs-CZ" smtClean="0"/>
              <a:pPr/>
              <a:t>11.12.2025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1F441-3D71-44D5-BCAD-BE3B12E260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6F17C-5FBE-4101-A4DE-BBDF75FFCF28}" type="datetimeFigureOut">
              <a:rPr lang="cs-CZ" smtClean="0"/>
              <a:pPr/>
              <a:t>11.12.2025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1F441-3D71-44D5-BCAD-BE3B12E260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6F17C-5FBE-4101-A4DE-BBDF75FFCF28}" type="datetimeFigureOut">
              <a:rPr lang="cs-CZ" smtClean="0"/>
              <a:pPr/>
              <a:t>11.12.2025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1F441-3D71-44D5-BCAD-BE3B12E260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6F17C-5FBE-4101-A4DE-BBDF75FFCF28}" type="datetimeFigureOut">
              <a:rPr lang="cs-CZ" smtClean="0"/>
              <a:pPr/>
              <a:t>11.12.2025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1F441-3D71-44D5-BCAD-BE3B12E260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6F17C-5FBE-4101-A4DE-BBDF75FFCF28}" type="datetimeFigureOut">
              <a:rPr lang="cs-CZ" smtClean="0"/>
              <a:pPr/>
              <a:t>11.12.2025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1F441-3D71-44D5-BCAD-BE3B12E260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6F17C-5FBE-4101-A4DE-BBDF75FFCF28}" type="datetimeFigureOut">
              <a:rPr lang="cs-CZ" smtClean="0"/>
              <a:pPr/>
              <a:t>11.12.2025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B1F441-3D71-44D5-BCAD-BE3B12E260A2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42910" y="0"/>
            <a:ext cx="7772400" cy="1470025"/>
          </a:xfrm>
        </p:spPr>
        <p:txBody>
          <a:bodyPr>
            <a:normAutofit/>
          </a:bodyPr>
          <a:lstStyle/>
          <a:p>
            <a:r>
              <a:rPr lang="cs-CZ" sz="3200" b="1" u="sng" dirty="0" smtClean="0"/>
              <a:t>POZVÁNKA NA VÁNOČNÍ ŠACHOVÝ TURNAJ STAROVIČKY 2025</a:t>
            </a:r>
            <a:endParaRPr lang="cs-CZ" sz="3200" b="1" u="sng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85786" y="1357298"/>
            <a:ext cx="7429552" cy="2286016"/>
          </a:xfrm>
        </p:spPr>
        <p:txBody>
          <a:bodyPr>
            <a:normAutofit fontScale="92500" lnSpcReduction="10000"/>
          </a:bodyPr>
          <a:lstStyle/>
          <a:p>
            <a:r>
              <a:rPr lang="cs-CZ" sz="2600" dirty="0" smtClean="0">
                <a:solidFill>
                  <a:schemeClr val="tx1"/>
                </a:solidFill>
              </a:rPr>
              <a:t>SDH </a:t>
            </a:r>
            <a:r>
              <a:rPr lang="cs-CZ" sz="2600" dirty="0" err="1" smtClean="0">
                <a:solidFill>
                  <a:schemeClr val="tx1"/>
                </a:solidFill>
              </a:rPr>
              <a:t>Starovičky</a:t>
            </a:r>
            <a:r>
              <a:rPr lang="cs-CZ" sz="2600" dirty="0" smtClean="0">
                <a:solidFill>
                  <a:schemeClr val="tx1"/>
                </a:solidFill>
              </a:rPr>
              <a:t> ve spolupráci s obcí </a:t>
            </a:r>
            <a:r>
              <a:rPr lang="cs-CZ" sz="2600" dirty="0" err="1">
                <a:solidFill>
                  <a:schemeClr val="tx1"/>
                </a:solidFill>
              </a:rPr>
              <a:t>S</a:t>
            </a:r>
            <a:r>
              <a:rPr lang="cs-CZ" sz="2600" dirty="0" err="1" smtClean="0">
                <a:solidFill>
                  <a:schemeClr val="tx1"/>
                </a:solidFill>
              </a:rPr>
              <a:t>tarovičky</a:t>
            </a:r>
            <a:r>
              <a:rPr lang="cs-CZ" sz="2600" dirty="0" smtClean="0">
                <a:solidFill>
                  <a:schemeClr val="tx1"/>
                </a:solidFill>
              </a:rPr>
              <a:t> pořádá </a:t>
            </a:r>
          </a:p>
          <a:p>
            <a:r>
              <a:rPr lang="cs-CZ" sz="2600" dirty="0" smtClean="0">
                <a:solidFill>
                  <a:schemeClr val="tx1"/>
                </a:solidFill>
              </a:rPr>
              <a:t>27. 12. 2025 šachový turnaj, který se bude konat v místním kulturním domě. </a:t>
            </a:r>
          </a:p>
          <a:p>
            <a:pPr algn="l"/>
            <a:endParaRPr lang="cs-CZ" sz="2400" u="sng" dirty="0" smtClean="0"/>
          </a:p>
          <a:p>
            <a:pPr algn="l"/>
            <a:r>
              <a:rPr lang="cs-CZ" sz="2400" u="sng" dirty="0" smtClean="0">
                <a:solidFill>
                  <a:schemeClr val="tx1"/>
                </a:solidFill>
              </a:rPr>
              <a:t>Prezentace hráčů od 9:45 </a:t>
            </a:r>
          </a:p>
          <a:p>
            <a:pPr algn="l"/>
            <a:r>
              <a:rPr lang="cs-CZ" sz="2400" u="sng" dirty="0" smtClean="0">
                <a:solidFill>
                  <a:schemeClr val="tx1"/>
                </a:solidFill>
              </a:rPr>
              <a:t>Začátek turnaje od 10:00</a:t>
            </a:r>
            <a:endParaRPr lang="cs-CZ" sz="2400" u="sng" dirty="0">
              <a:solidFill>
                <a:schemeClr val="tx1"/>
              </a:solidFill>
            </a:endParaRPr>
          </a:p>
          <a:p>
            <a:endParaRPr lang="cs-CZ" dirty="0"/>
          </a:p>
        </p:txBody>
      </p:sp>
      <p:pic>
        <p:nvPicPr>
          <p:cNvPr id="2050" name="Picture 2" descr="C:\Users\Petra\Desktop\7276190f-5947-4a0a-9e04-85afa2f2498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2571744"/>
            <a:ext cx="3783028" cy="3783028"/>
          </a:xfrm>
          <a:prstGeom prst="rect">
            <a:avLst/>
          </a:prstGeom>
          <a:noFill/>
        </p:spPr>
      </p:pic>
      <p:pic>
        <p:nvPicPr>
          <p:cNvPr id="2051" name="Picture 3" descr="C:\Users\Petra\Desktop\100000979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3571876"/>
            <a:ext cx="1714512" cy="1615770"/>
          </a:xfrm>
          <a:prstGeom prst="rect">
            <a:avLst/>
          </a:prstGeom>
          <a:noFill/>
        </p:spPr>
      </p:pic>
      <p:pic>
        <p:nvPicPr>
          <p:cNvPr id="2052" name="Picture 4" descr="C:\Users\Petra\Desktop\Coat_of_arms_of_Starovicky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43174" y="3714752"/>
            <a:ext cx="1333480" cy="1481358"/>
          </a:xfrm>
          <a:prstGeom prst="rect">
            <a:avLst/>
          </a:prstGeom>
          <a:noFill/>
        </p:spPr>
      </p:pic>
      <p:sp>
        <p:nvSpPr>
          <p:cNvPr id="7" name="TextovéPole 6"/>
          <p:cNvSpPr txBox="1"/>
          <p:nvPr/>
        </p:nvSpPr>
        <p:spPr>
          <a:xfrm>
            <a:off x="642910" y="5643578"/>
            <a:ext cx="4000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Zájemci se mohou přihlásit na tel. </a:t>
            </a:r>
          </a:p>
          <a:p>
            <a:r>
              <a:rPr lang="cs-CZ" dirty="0" smtClean="0"/>
              <a:t>č. 725 355 208 u Davida Sedláčka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6254391</TotalTime>
  <Words>55</Words>
  <Application>Microsoft Office PowerPoint</Application>
  <PresentationFormat>Předvádění na obrazovce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2" baseType="lpstr">
      <vt:lpstr>Motiv sady Office</vt:lpstr>
      <vt:lpstr>POZVÁNKA NA VÁNOČNÍ ŠACHOVÝ TURNAJ STAROVIČKY 2025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Petra</dc:creator>
  <cp:lastModifiedBy>Petra</cp:lastModifiedBy>
  <cp:revision>12</cp:revision>
  <dcterms:created xsi:type="dcterms:W3CDTF">2014-01-20T03:01:43Z</dcterms:created>
  <dcterms:modified xsi:type="dcterms:W3CDTF">2025-12-11T11:13:27Z</dcterms:modified>
</cp:coreProperties>
</file>